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29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13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3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55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90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5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27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59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2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8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2C33-0798-4A4B-8825-E6ADD20D8D0C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C7E7-3EAA-442C-9E5C-D94BB81E6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71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nl-NL" dirty="0"/>
          </a:p>
        </p:txBody>
      </p:sp>
      <p:pic>
        <p:nvPicPr>
          <p:cNvPr id="1026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39" y="2132856"/>
            <a:ext cx="575169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7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15841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MOVIERA</a:t>
            </a:r>
            <a:br>
              <a:rPr lang="nl-NL" dirty="0" smtClean="0"/>
            </a:br>
            <a:r>
              <a:rPr lang="nl-NL" dirty="0" smtClean="0">
                <a:solidFill>
                  <a:schemeClr val="tx1"/>
                </a:solidFill>
              </a:rPr>
              <a:t>Center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combat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domestic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violence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728792" cy="328992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Goals: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break the </a:t>
            </a:r>
            <a:r>
              <a:rPr lang="nl-NL" dirty="0" err="1" smtClean="0">
                <a:solidFill>
                  <a:schemeClr val="tx1"/>
                </a:solidFill>
              </a:rPr>
              <a:t>cycle</a:t>
            </a:r>
            <a:r>
              <a:rPr lang="nl-NL" dirty="0" smtClean="0">
                <a:solidFill>
                  <a:schemeClr val="tx1"/>
                </a:solidFill>
              </a:rPr>
              <a:t> of </a:t>
            </a:r>
            <a:r>
              <a:rPr lang="nl-NL" dirty="0" err="1" smtClean="0">
                <a:solidFill>
                  <a:schemeClr val="tx1"/>
                </a:solidFill>
              </a:rPr>
              <a:t>violence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restore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safety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b="1" dirty="0" smtClean="0">
                <a:solidFill>
                  <a:schemeClr val="tx1"/>
                </a:solidFill>
              </a:rPr>
              <a:t>How?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Shelters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Empowerment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SOS Hotline </a:t>
            </a:r>
            <a:r>
              <a:rPr lang="nl-NL" dirty="0" err="1" smtClean="0">
                <a:solidFill>
                  <a:schemeClr val="tx1"/>
                </a:solidFill>
              </a:rPr>
              <a:t>and</a:t>
            </a:r>
            <a:r>
              <a:rPr lang="nl-NL" dirty="0" smtClean="0">
                <a:solidFill>
                  <a:schemeClr val="tx1"/>
                </a:solidFill>
              </a:rPr>
              <a:t> face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face counseling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Support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families </a:t>
            </a:r>
            <a:r>
              <a:rPr lang="nl-NL" dirty="0" err="1" smtClean="0">
                <a:solidFill>
                  <a:schemeClr val="tx1"/>
                </a:solidFill>
              </a:rPr>
              <a:t>and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couples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stop the </a:t>
            </a:r>
            <a:r>
              <a:rPr lang="nl-NL" dirty="0" err="1" smtClean="0">
                <a:solidFill>
                  <a:schemeClr val="tx1"/>
                </a:solidFill>
              </a:rPr>
              <a:t>violence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Reach out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couples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and</a:t>
            </a:r>
            <a:r>
              <a:rPr lang="nl-NL" dirty="0" smtClean="0">
                <a:solidFill>
                  <a:schemeClr val="tx1"/>
                </a:solidFill>
              </a:rPr>
              <a:t> families </a:t>
            </a:r>
            <a:r>
              <a:rPr lang="nl-NL" dirty="0" err="1" smtClean="0">
                <a:solidFill>
                  <a:schemeClr val="tx1"/>
                </a:solidFill>
              </a:rPr>
              <a:t>who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experience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domestic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violence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0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Cooperation partners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pPr lvl="2"/>
            <a:r>
              <a:rPr lang="nl-NL" dirty="0" err="1" smtClean="0"/>
              <a:t>Mental</a:t>
            </a:r>
            <a:r>
              <a:rPr lang="nl-NL" dirty="0" smtClean="0"/>
              <a:t> health care</a:t>
            </a:r>
          </a:p>
          <a:p>
            <a:pPr lvl="2"/>
            <a:r>
              <a:rPr lang="nl-NL" dirty="0" err="1" smtClean="0"/>
              <a:t>Addiction</a:t>
            </a:r>
            <a:r>
              <a:rPr lang="nl-NL" dirty="0" smtClean="0"/>
              <a:t> care</a:t>
            </a:r>
          </a:p>
          <a:p>
            <a:pPr lvl="2"/>
            <a:r>
              <a:rPr lang="nl-NL" dirty="0" smtClean="0"/>
              <a:t>Dept </a:t>
            </a:r>
            <a:r>
              <a:rPr lang="nl-NL" dirty="0" err="1" smtClean="0"/>
              <a:t>relief</a:t>
            </a:r>
            <a:endParaRPr lang="nl-NL" dirty="0" smtClean="0"/>
          </a:p>
          <a:p>
            <a:pPr lvl="2"/>
            <a:r>
              <a:rPr lang="nl-NL" dirty="0" smtClean="0"/>
              <a:t>Child </a:t>
            </a:r>
            <a:r>
              <a:rPr lang="nl-NL" dirty="0" err="1" smtClean="0"/>
              <a:t>protection</a:t>
            </a:r>
            <a:r>
              <a:rPr lang="nl-NL" dirty="0" smtClean="0"/>
              <a:t> services</a:t>
            </a:r>
          </a:p>
          <a:p>
            <a:pPr lvl="2"/>
            <a:r>
              <a:rPr lang="nl-NL" dirty="0" err="1" smtClean="0"/>
              <a:t>Police</a:t>
            </a:r>
            <a:endParaRPr lang="nl-NL" dirty="0"/>
          </a:p>
          <a:p>
            <a:pPr lvl="2"/>
            <a:r>
              <a:rPr lang="nl-NL" dirty="0" err="1" smtClean="0"/>
              <a:t>Justice</a:t>
            </a:r>
            <a:endParaRPr lang="nl-NL" dirty="0" smtClean="0"/>
          </a:p>
          <a:p>
            <a:pPr lvl="2"/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others</a:t>
            </a:r>
            <a:endParaRPr lang="nl-NL" dirty="0" smtClean="0"/>
          </a:p>
          <a:p>
            <a:pPr lvl="2"/>
            <a:endParaRPr lang="nl-NL" dirty="0" smtClean="0"/>
          </a:p>
          <a:p>
            <a:endParaRPr lang="nl-NL" dirty="0" smtClean="0"/>
          </a:p>
          <a:p>
            <a:pPr lvl="2"/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Provide</a:t>
            </a:r>
            <a:r>
              <a:rPr lang="nl-NL" dirty="0" smtClean="0"/>
              <a:t> shelter </a:t>
            </a:r>
            <a:r>
              <a:rPr lang="nl-NL" dirty="0" err="1" smtClean="0"/>
              <a:t>and</a:t>
            </a:r>
            <a:r>
              <a:rPr lang="nl-NL" dirty="0" smtClean="0"/>
              <a:t> help on divers </a:t>
            </a:r>
            <a:r>
              <a:rPr lang="nl-NL" dirty="0" err="1" smtClean="0"/>
              <a:t>areas</a:t>
            </a:r>
            <a:endParaRPr lang="nl-NL" dirty="0" smtClean="0"/>
          </a:p>
          <a:p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couples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children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endParaRPr lang="nl-NL" dirty="0" smtClean="0"/>
          </a:p>
          <a:p>
            <a:r>
              <a:rPr lang="nl-NL" dirty="0" err="1" smtClean="0"/>
              <a:t>Coordinate</a:t>
            </a:r>
            <a:r>
              <a:rPr lang="nl-NL" dirty="0" smtClean="0"/>
              <a:t> support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action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police</a:t>
            </a:r>
            <a:r>
              <a:rPr lang="nl-NL" dirty="0" smtClean="0"/>
              <a:t>, </a:t>
            </a:r>
            <a:r>
              <a:rPr lang="nl-NL" dirty="0" err="1" smtClean="0"/>
              <a:t>justice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assistance </a:t>
            </a:r>
            <a:r>
              <a:rPr lang="nl-NL" dirty="0" err="1" smtClean="0"/>
              <a:t>for</a:t>
            </a:r>
            <a:r>
              <a:rPr lang="nl-NL" dirty="0" smtClean="0"/>
              <a:t> families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couples</a:t>
            </a:r>
            <a:endParaRPr lang="nl-NL" dirty="0" smtClean="0"/>
          </a:p>
          <a:p>
            <a:r>
              <a:rPr lang="nl-NL" dirty="0" smtClean="0"/>
              <a:t>Prevention: </a:t>
            </a:r>
            <a:r>
              <a:rPr lang="nl-NL" dirty="0" err="1" smtClean="0"/>
              <a:t>education</a:t>
            </a:r>
            <a:r>
              <a:rPr lang="nl-NL" dirty="0" smtClean="0"/>
              <a:t>, training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campaigns</a:t>
            </a:r>
            <a:endParaRPr lang="nl-NL" dirty="0" smtClean="0"/>
          </a:p>
          <a:p>
            <a:r>
              <a:rPr lang="nl-NL" dirty="0" smtClean="0"/>
              <a:t>Training, workshops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39" y="2132856"/>
            <a:ext cx="575169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108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Kantoorthema</vt:lpstr>
      <vt:lpstr> </vt:lpstr>
      <vt:lpstr>MOVIERA Center to combat domestic violence </vt:lpstr>
      <vt:lpstr>Cooperation partners</vt:lpstr>
      <vt:lpstr>Our work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MOVIERA</dc:title>
  <dc:creator>margot</dc:creator>
  <cp:lastModifiedBy>Martina Kotková</cp:lastModifiedBy>
  <cp:revision>17</cp:revision>
  <dcterms:created xsi:type="dcterms:W3CDTF">2014-09-15T15:31:17Z</dcterms:created>
  <dcterms:modified xsi:type="dcterms:W3CDTF">2014-11-13T09:23:53Z</dcterms:modified>
</cp:coreProperties>
</file>