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77" r:id="rId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6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F957-AE38-40F7-8BC1-CBD260C2B456}" type="datetimeFigureOut">
              <a:rPr lang="nl-NL" smtClean="0"/>
              <a:t>13-11-2014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9786-0F82-4EE4-981E-947548B7DDAF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F957-AE38-40F7-8BC1-CBD260C2B456}" type="datetimeFigureOut">
              <a:rPr lang="nl-NL" smtClean="0"/>
              <a:t>13-11-2014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9786-0F82-4EE4-981E-947548B7DDAF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F957-AE38-40F7-8BC1-CBD260C2B456}" type="datetimeFigureOut">
              <a:rPr lang="nl-NL" smtClean="0"/>
              <a:t>13-11-2014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9786-0F82-4EE4-981E-947548B7DDAF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F957-AE38-40F7-8BC1-CBD260C2B456}" type="datetimeFigureOut">
              <a:rPr lang="nl-NL" smtClean="0"/>
              <a:t>13-11-2014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9786-0F82-4EE4-981E-947548B7DDAF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F957-AE38-40F7-8BC1-CBD260C2B456}" type="datetimeFigureOut">
              <a:rPr lang="nl-NL" smtClean="0"/>
              <a:t>13-11-2014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9786-0F82-4EE4-981E-947548B7DDAF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F957-AE38-40F7-8BC1-CBD260C2B456}" type="datetimeFigureOut">
              <a:rPr lang="nl-NL" smtClean="0"/>
              <a:t>13-11-2014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9786-0F82-4EE4-981E-947548B7DDAF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F957-AE38-40F7-8BC1-CBD260C2B456}" type="datetimeFigureOut">
              <a:rPr lang="nl-NL" smtClean="0"/>
              <a:t>13-11-2014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9786-0F82-4EE4-981E-947548B7DDAF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F957-AE38-40F7-8BC1-CBD260C2B456}" type="datetimeFigureOut">
              <a:rPr lang="nl-NL" smtClean="0"/>
              <a:t>13-11-2014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9786-0F82-4EE4-981E-947548B7DDAF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F957-AE38-40F7-8BC1-CBD260C2B456}" type="datetimeFigureOut">
              <a:rPr lang="nl-NL" smtClean="0"/>
              <a:t>13-11-2014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9786-0F82-4EE4-981E-947548B7DDAF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F957-AE38-40F7-8BC1-CBD260C2B456}" type="datetimeFigureOut">
              <a:rPr lang="nl-NL" smtClean="0"/>
              <a:t>13-11-2014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9786-0F82-4EE4-981E-947548B7DDAF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F957-AE38-40F7-8BC1-CBD260C2B456}" type="datetimeFigureOut">
              <a:rPr lang="nl-NL" smtClean="0"/>
              <a:t>13-11-2014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9786-0F82-4EE4-981E-947548B7DDAF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FF957-AE38-40F7-8BC1-CBD260C2B456}" type="datetimeFigureOut">
              <a:rPr lang="nl-NL" smtClean="0"/>
              <a:t>13-11-2014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89786-0F82-4EE4-981E-947548B7DDAF}" type="slidenum">
              <a:rPr lang="nl-NL" smtClean="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 descr="2014-07-15 16.17.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970712" y="269649"/>
            <a:ext cx="4698522" cy="62646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Vzhledem k autorským právům, nemohou být další obrázky zobrazeny.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56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2014-07-15 16.22.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015716" y="296652"/>
            <a:ext cx="4968551" cy="66247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</Words>
  <Application>Microsoft Office PowerPoint</Application>
  <PresentationFormat>Předvádění na obrazovce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Office-thema</vt:lpstr>
      <vt:lpstr>Prezentace aplikace PowerPoint</vt:lpstr>
      <vt:lpstr>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Anne</dc:creator>
  <cp:lastModifiedBy>Martina Kotková</cp:lastModifiedBy>
  <cp:revision>8</cp:revision>
  <dcterms:created xsi:type="dcterms:W3CDTF">2014-08-27T11:13:59Z</dcterms:created>
  <dcterms:modified xsi:type="dcterms:W3CDTF">2014-11-13T09:29:58Z</dcterms:modified>
</cp:coreProperties>
</file>