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76" autoAdjust="0"/>
  </p:normalViewPr>
  <p:slideViewPr>
    <p:cSldViewPr>
      <p:cViewPr>
        <p:scale>
          <a:sx n="94" d="100"/>
          <a:sy n="94" d="100"/>
        </p:scale>
        <p:origin x="-4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58429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26013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43137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726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9155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83190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4258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17127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90259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46526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3280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42C33-0798-4A4B-8825-E6ADD20D8D0C}" type="datetimeFigureOut">
              <a:rPr lang="nl-NL" smtClean="0"/>
              <a:pPr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C7E7-3EAA-442C-9E5C-D94BB81E634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09571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nl-NL" dirty="0"/>
          </a:p>
        </p:txBody>
      </p:sp>
      <p:pic>
        <p:nvPicPr>
          <p:cNvPr id="1026" name="Picture 2" descr="C:\Users\i.deblieck\AppData\Local\Microsoft\Windows\Temporary Internet Files\Content.Outlook\VE3SPBFC\Logo_Moviera_gro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939" y="2132856"/>
            <a:ext cx="5751698" cy="2376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3777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918648" cy="158417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MOVIERA</a:t>
            </a:r>
            <a:br>
              <a:rPr lang="nl-NL" dirty="0" smtClean="0"/>
            </a:br>
            <a:r>
              <a:rPr lang="nl-NL" dirty="0" smtClean="0">
                <a:solidFill>
                  <a:schemeClr val="tx1"/>
                </a:solidFill>
              </a:rPr>
              <a:t>Cent</a:t>
            </a:r>
            <a:r>
              <a:rPr lang="cs-CZ" dirty="0" smtClean="0">
                <a:solidFill>
                  <a:schemeClr val="tx1"/>
                </a:solidFill>
              </a:rPr>
              <a:t>rum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boje proti domácímu násilí</a:t>
            </a:r>
            <a:r>
              <a:rPr lang="nl-NL" dirty="0" smtClean="0">
                <a:solidFill>
                  <a:schemeClr val="tx1"/>
                </a:solidFill>
              </a:rPr>
              <a:t/>
            </a:r>
            <a:br>
              <a:rPr lang="nl-NL" dirty="0" smtClean="0">
                <a:solidFill>
                  <a:schemeClr val="tx1"/>
                </a:solidFill>
              </a:rPr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6728792" cy="328992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b="1" dirty="0" smtClean="0">
                <a:solidFill>
                  <a:schemeClr val="tx1"/>
                </a:solidFill>
              </a:rPr>
              <a:t>Cíle</a:t>
            </a:r>
            <a:r>
              <a:rPr lang="nl-NL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Prolomit </a:t>
            </a:r>
            <a:r>
              <a:rPr lang="cs-CZ" dirty="0" smtClean="0">
                <a:solidFill>
                  <a:schemeClr val="tx1"/>
                </a:solidFill>
              </a:rPr>
              <a:t>koloběh násilí</a:t>
            </a:r>
            <a:endParaRPr lang="nl-NL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Obnovit bezpečí</a:t>
            </a:r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Jak</a:t>
            </a:r>
            <a:r>
              <a:rPr lang="nl-NL" b="1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Azylové domy</a:t>
            </a:r>
            <a:endParaRPr lang="nl-NL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Dát</a:t>
            </a:r>
            <a:r>
              <a:rPr lang="cs-CZ" dirty="0" smtClean="0">
                <a:solidFill>
                  <a:schemeClr val="tx1"/>
                </a:solidFill>
              </a:rPr>
              <a:t> klientům možnost změnit sebe sama </a:t>
            </a:r>
            <a:endParaRPr lang="nl-NL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Linka SOS a osobní poradenství</a:t>
            </a:r>
            <a:endParaRPr lang="nl-NL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Podpora rodin a párů </a:t>
            </a:r>
            <a:r>
              <a:rPr lang="cs-CZ" dirty="0" smtClean="0">
                <a:solidFill>
                  <a:schemeClr val="tx1"/>
                </a:solidFill>
              </a:rPr>
              <a:t>vedoucí k </a:t>
            </a:r>
            <a:r>
              <a:rPr lang="cs-CZ" dirty="0" smtClean="0">
                <a:solidFill>
                  <a:schemeClr val="tx1"/>
                </a:solidFill>
              </a:rPr>
              <a:t>zastavení násilí</a:t>
            </a:r>
            <a:endParaRPr lang="nl-NL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Oslovování párů a rodin zasažených domácím násilím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Picture 2" descr="C:\Users\i.deblieck\AppData\Local\Microsoft\Windows\Temporary Internet Files\Content.Outlook\VE3SPBFC\Logo_Moviera_gro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048" y="5598472"/>
            <a:ext cx="2160240" cy="10389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100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nl-NL" dirty="0" smtClean="0"/>
              <a:t>Soci</a:t>
            </a:r>
            <a:r>
              <a:rPr lang="cs-CZ" dirty="0" err="1" smtClean="0"/>
              <a:t>ální</a:t>
            </a:r>
            <a:r>
              <a:rPr lang="cs-CZ" dirty="0" smtClean="0"/>
              <a:t> práce</a:t>
            </a:r>
            <a:endParaRPr lang="nl-NL" dirty="0" smtClean="0"/>
          </a:p>
          <a:p>
            <a:pPr lvl="2"/>
            <a:r>
              <a:rPr lang="cs-CZ" dirty="0" smtClean="0"/>
              <a:t>Péče o duševní zdraví</a:t>
            </a:r>
            <a:endParaRPr lang="nl-NL" dirty="0" smtClean="0"/>
          </a:p>
          <a:p>
            <a:pPr lvl="2"/>
            <a:r>
              <a:rPr lang="cs-CZ" dirty="0" smtClean="0"/>
              <a:t>Pomoc v závislosti</a:t>
            </a:r>
            <a:endParaRPr lang="nl-NL" dirty="0" smtClean="0"/>
          </a:p>
          <a:p>
            <a:pPr lvl="2"/>
            <a:r>
              <a:rPr lang="cs-CZ" dirty="0" smtClean="0"/>
              <a:t>Úleva od dluhů</a:t>
            </a:r>
            <a:endParaRPr lang="nl-NL" dirty="0" smtClean="0"/>
          </a:p>
          <a:p>
            <a:pPr lvl="2"/>
            <a:r>
              <a:rPr lang="cs-CZ" dirty="0" smtClean="0"/>
              <a:t>Ochrana práv dítěte </a:t>
            </a:r>
            <a:endParaRPr lang="nl-NL" dirty="0" smtClean="0"/>
          </a:p>
          <a:p>
            <a:pPr lvl="2"/>
            <a:r>
              <a:rPr lang="nl-NL" dirty="0" smtClean="0"/>
              <a:t>Polic</a:t>
            </a:r>
            <a:r>
              <a:rPr lang="cs-CZ" dirty="0" smtClean="0"/>
              <a:t>i</a:t>
            </a:r>
            <a:r>
              <a:rPr lang="nl-NL" dirty="0" smtClean="0"/>
              <a:t>e</a:t>
            </a:r>
            <a:endParaRPr lang="nl-NL" dirty="0"/>
          </a:p>
          <a:p>
            <a:pPr lvl="2"/>
            <a:r>
              <a:rPr lang="cs-CZ" dirty="0" smtClean="0"/>
              <a:t>Soudy</a:t>
            </a:r>
            <a:endParaRPr lang="nl-NL" dirty="0" smtClean="0"/>
          </a:p>
          <a:p>
            <a:pPr lvl="2"/>
            <a:r>
              <a:rPr lang="nl-NL" dirty="0" smtClean="0"/>
              <a:t>A</a:t>
            </a:r>
            <a:r>
              <a:rPr lang="cs-CZ" dirty="0" smtClean="0"/>
              <a:t> další</a:t>
            </a:r>
            <a:endParaRPr lang="nl-NL" dirty="0" smtClean="0"/>
          </a:p>
          <a:p>
            <a:pPr lvl="2"/>
            <a:endParaRPr lang="nl-NL" dirty="0" smtClean="0"/>
          </a:p>
          <a:p>
            <a:endParaRPr lang="nl-NL" dirty="0" smtClean="0"/>
          </a:p>
          <a:p>
            <a:pPr lvl="2"/>
            <a:endParaRPr lang="nl-NL" dirty="0"/>
          </a:p>
        </p:txBody>
      </p:sp>
      <p:pic>
        <p:nvPicPr>
          <p:cNvPr id="4" name="Picture 2" descr="C:\Users\i.deblieck\AppData\Local\Microsoft\Windows\Temporary Internet Files\Content.Outlook\VE3SPBFC\Logo_Moviera_gro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048" y="5598472"/>
            <a:ext cx="2160240" cy="10389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449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práce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Poskytování </a:t>
            </a:r>
            <a:r>
              <a:rPr lang="cs-CZ" sz="2800" dirty="0" smtClean="0"/>
              <a:t>přístřeší</a:t>
            </a:r>
            <a:r>
              <a:rPr lang="cs-CZ" sz="2800" dirty="0" smtClean="0"/>
              <a:t> </a:t>
            </a:r>
            <a:r>
              <a:rPr lang="cs-CZ" sz="2800" dirty="0" smtClean="0"/>
              <a:t>a pomoc v různých oblastech</a:t>
            </a:r>
            <a:endParaRPr lang="nl-NL" sz="2800" dirty="0" smtClean="0"/>
          </a:p>
          <a:p>
            <a:r>
              <a:rPr lang="cs-CZ" sz="2800" dirty="0" smtClean="0"/>
              <a:t>Práce s páry</a:t>
            </a:r>
            <a:endParaRPr lang="nl-NL" sz="2800" dirty="0" smtClean="0"/>
          </a:p>
          <a:p>
            <a:r>
              <a:rPr lang="cs-CZ" sz="2800" dirty="0" smtClean="0"/>
              <a:t>Práce s dětmi a jejich rodiči</a:t>
            </a:r>
            <a:endParaRPr lang="nl-NL" sz="2800" dirty="0" smtClean="0"/>
          </a:p>
          <a:p>
            <a:r>
              <a:rPr lang="cs-CZ" sz="2800" dirty="0" smtClean="0"/>
              <a:t>Koordinace podpory a právních </a:t>
            </a:r>
            <a:r>
              <a:rPr lang="cs-CZ" sz="2800" dirty="0" smtClean="0"/>
              <a:t>kroků</a:t>
            </a:r>
            <a:r>
              <a:rPr lang="cs-CZ" sz="2800" dirty="0" smtClean="0"/>
              <a:t> </a:t>
            </a:r>
            <a:r>
              <a:rPr lang="cs-CZ" sz="2800" dirty="0" smtClean="0"/>
              <a:t>s policií, soudy a </a:t>
            </a:r>
            <a:r>
              <a:rPr lang="cs-CZ" sz="2800" smtClean="0"/>
              <a:t>sociální </a:t>
            </a:r>
            <a:r>
              <a:rPr lang="cs-CZ" sz="2800" smtClean="0"/>
              <a:t>asistence</a:t>
            </a:r>
            <a:r>
              <a:rPr lang="cs-CZ" sz="2800" smtClean="0"/>
              <a:t> </a:t>
            </a:r>
            <a:r>
              <a:rPr lang="cs-CZ" sz="2800" dirty="0" smtClean="0"/>
              <a:t>pro rodiny a páry</a:t>
            </a:r>
            <a:endParaRPr lang="nl-NL" sz="2800" dirty="0" smtClean="0"/>
          </a:p>
          <a:p>
            <a:r>
              <a:rPr lang="nl-NL" sz="2800" dirty="0" smtClean="0"/>
              <a:t>Preven</a:t>
            </a:r>
            <a:r>
              <a:rPr lang="cs-CZ" sz="2800" dirty="0" err="1" smtClean="0"/>
              <a:t>ce</a:t>
            </a:r>
            <a:r>
              <a:rPr lang="nl-NL" sz="2800" dirty="0" smtClean="0"/>
              <a:t>: </a:t>
            </a:r>
            <a:r>
              <a:rPr lang="cs-CZ" sz="2800" dirty="0" smtClean="0"/>
              <a:t>vzdělání</a:t>
            </a:r>
            <a:r>
              <a:rPr lang="nl-NL" sz="2800" dirty="0" smtClean="0"/>
              <a:t>, </a:t>
            </a:r>
            <a:r>
              <a:rPr lang="cs-CZ" sz="2800" dirty="0" smtClean="0"/>
              <a:t>školení a </a:t>
            </a:r>
            <a:r>
              <a:rPr lang="cs-CZ" sz="2800" dirty="0" smtClean="0"/>
              <a:t>kampaně</a:t>
            </a:r>
            <a:endParaRPr lang="nl-NL" sz="2800" dirty="0" smtClean="0"/>
          </a:p>
          <a:p>
            <a:r>
              <a:rPr lang="cs-CZ" sz="2800" dirty="0" smtClean="0"/>
              <a:t>Školení</a:t>
            </a:r>
            <a:r>
              <a:rPr lang="nl-NL" sz="2800" dirty="0" smtClean="0"/>
              <a:t>, </a:t>
            </a:r>
            <a:r>
              <a:rPr lang="cs-CZ" sz="2800" dirty="0" smtClean="0"/>
              <a:t>skupinové </a:t>
            </a:r>
            <a:r>
              <a:rPr lang="nl-NL" sz="2800" dirty="0" smtClean="0"/>
              <a:t>workshop</a:t>
            </a:r>
            <a:r>
              <a:rPr lang="cs-CZ" sz="2800" dirty="0" smtClean="0"/>
              <a:t>y</a:t>
            </a:r>
            <a:endParaRPr lang="nl-NL" sz="2800" dirty="0"/>
          </a:p>
          <a:p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Picture 2" descr="C:\Users\i.deblieck\AppData\Local\Microsoft\Windows\Temporary Internet Files\Content.Outlook\VE3SPBFC\Logo_Moviera_gro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048" y="5598472"/>
            <a:ext cx="2160240" cy="10389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406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C:\Users\i.deblieck\AppData\Local\Microsoft\Windows\Temporary Internet Files\Content.Outlook\VE3SPBFC\Logo_Moviera_gro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939" y="2132856"/>
            <a:ext cx="5751698" cy="2376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206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110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Kantoorthema</vt:lpstr>
      <vt:lpstr> </vt:lpstr>
      <vt:lpstr>MOVIERA Centrum boje proti domácímu násilí </vt:lpstr>
      <vt:lpstr>Spolupráce</vt:lpstr>
      <vt:lpstr>Naše práce 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MOVIERA</dc:title>
  <dc:creator>margot</dc:creator>
  <cp:lastModifiedBy>Bětka</cp:lastModifiedBy>
  <cp:revision>28</cp:revision>
  <dcterms:created xsi:type="dcterms:W3CDTF">2014-09-15T15:31:17Z</dcterms:created>
  <dcterms:modified xsi:type="dcterms:W3CDTF">2014-11-25T12:03:29Z</dcterms:modified>
</cp:coreProperties>
</file>